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4" r:id="rId4"/>
    <p:sldId id="277" r:id="rId5"/>
    <p:sldId id="278" r:id="rId6"/>
    <p:sldId id="270" r:id="rId7"/>
    <p:sldId id="279" r:id="rId8"/>
    <p:sldId id="280" r:id="rId9"/>
    <p:sldId id="259" r:id="rId10"/>
    <p:sldId id="271" r:id="rId11"/>
    <p:sldId id="281" r:id="rId12"/>
    <p:sldId id="282" r:id="rId13"/>
    <p:sldId id="260" r:id="rId14"/>
    <p:sldId id="272" r:id="rId15"/>
    <p:sldId id="283" r:id="rId16"/>
    <p:sldId id="284" r:id="rId17"/>
    <p:sldId id="261" r:id="rId18"/>
    <p:sldId id="273" r:id="rId19"/>
    <p:sldId id="285" r:id="rId20"/>
    <p:sldId id="286" r:id="rId21"/>
    <p:sldId id="262" r:id="rId22"/>
    <p:sldId id="274" r:id="rId23"/>
    <p:sldId id="287" r:id="rId24"/>
    <p:sldId id="288" r:id="rId25"/>
    <p:sldId id="275" r:id="rId26"/>
    <p:sldId id="276" r:id="rId27"/>
    <p:sldId id="290" r:id="rId28"/>
    <p:sldId id="289" r:id="rId29"/>
    <p:sldId id="268" r:id="rId30"/>
    <p:sldId id="26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989"/>
    <a:srgbClr val="8225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AD2FE-ED4B-45C3-A483-F0B7E0707CF7}" type="datetimeFigureOut">
              <a:rPr lang="ru-RU" smtClean="0"/>
              <a:t>29.04.2011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97CA-10B8-46FC-A851-58EA6E9443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5661248"/>
            <a:ext cx="8496944" cy="108012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МАЛОВА ГАЛИНА ЮРЬЕВНА</a:t>
            </a:r>
            <a:endParaRPr lang="ru-RU" sz="38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132856"/>
            <a:ext cx="2808312" cy="144016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Нижний Новгород</a:t>
            </a:r>
            <a:endParaRPr lang="ru-RU" sz="4000" dirty="0"/>
          </a:p>
        </p:txBody>
      </p:sp>
      <p:pic>
        <p:nvPicPr>
          <p:cNvPr id="8" name="Picture 2" descr="C:\Users\пользователь\Desktop\Мои документы\Архив\2010\Награда\Номинанты\Малова\Фото Малова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310" y="332656"/>
            <a:ext cx="4252192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47664" y="6021368"/>
            <a:ext cx="7488832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МАЛОВА ГАЛИНА ЮРЬЕВНА</a:t>
            </a:r>
            <a:endParaRPr lang="ru-RU" sz="32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2" descr="C:\Users\пользователь\Desktop\Мои документы\Архив\2010\Награда\Номинанты\Малова\Фото Малова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484" y="5316284"/>
            <a:ext cx="121491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пользователь\Desktop\Мои документы\Архив\2010\Награда\Номинанты\Малова\Слайд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260648"/>
            <a:ext cx="7391680" cy="5543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47664" y="6021368"/>
            <a:ext cx="7488832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МАЛОВА ГАЛИНА ЮРЬЕВНА</a:t>
            </a:r>
            <a:endParaRPr lang="ru-RU" sz="32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2" descr="C:\Users\пользователь\Desktop\Мои документы\Архив\2010\Награда\Номинанты\Малова\Фото Малова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484" y="5316284"/>
            <a:ext cx="121491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пользователь\Desktop\Мои документы\Архив\2010\Награда\Номинанты\Малова\Слайд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02680"/>
            <a:ext cx="4364793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пользователь\Desktop\Мои документы\Архив\2010\Награда\Номинанты\Малова\Слайд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93360" y="1513250"/>
            <a:ext cx="5905500" cy="442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н</a:t>
            </a:r>
            <a:r>
              <a:rPr lang="ru-RU" sz="40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оминация</a:t>
            </a:r>
            <a:endParaRPr lang="ru-RU" sz="5400" b="1" dirty="0" smtClean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66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МЕЦЕНАТ</a:t>
            </a:r>
            <a:endParaRPr lang="ru-RU" sz="5400" b="1" dirty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428" y="5661248"/>
            <a:ext cx="8964488" cy="108012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АНТОНЕНКО АНТОН ВЯЧЕСЛАВОВИЧ</a:t>
            </a:r>
            <a:endParaRPr lang="ru-RU" sz="36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132856"/>
            <a:ext cx="2808312" cy="144016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Москва</a:t>
            </a:r>
            <a:endParaRPr lang="ru-RU" sz="4000" dirty="0"/>
          </a:p>
        </p:txBody>
      </p:sp>
      <p:pic>
        <p:nvPicPr>
          <p:cNvPr id="6" name="Picture 3" descr="C:\Users\Анна\Desktop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025978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5978388"/>
            <a:ext cx="7667782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АНТОНЕНКО АНТОН ВЯЧЕСЛАВОВИЧ</a:t>
            </a:r>
            <a:endParaRPr lang="ru-RU" sz="30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3" descr="C:\Users\Анна\Desktop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286694"/>
            <a:ext cx="1150279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 descr="P103005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791459"/>
            <a:ext cx="3812917" cy="5085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5" descr="P102029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57" y="130584"/>
            <a:ext cx="5530664" cy="41484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03648" y="5978388"/>
            <a:ext cx="7667782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АНТОНЕНКО АНТОН ВЯЧЕСЛАВОВИЧ</a:t>
            </a:r>
            <a:endParaRPr lang="ru-RU" sz="30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3" descr="C:\Users\Анна\Desktop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286694"/>
            <a:ext cx="1150279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пользователь\Desktop\Мои документы\Шанс\ФОтки\Поход 2009\P107014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56" y="101557"/>
            <a:ext cx="3658456" cy="4877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пользователь\Desktop\Мои документы\Шанс\Лучшие - мелкие (с сайта)\2008-04-13 Клуб Шанс. На катке. Репетиции спектакля\7905163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2401631"/>
            <a:ext cx="5881534" cy="3462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н</a:t>
            </a:r>
            <a:r>
              <a:rPr lang="ru-RU" sz="40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оминация</a:t>
            </a:r>
            <a:endParaRPr lang="ru-RU" sz="5400" b="1" dirty="0" smtClean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66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ПРОРЫВ</a:t>
            </a:r>
            <a:endParaRPr lang="ru-RU" sz="5400" b="1" dirty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428" y="5661248"/>
            <a:ext cx="8964488" cy="108012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КАРПИЛИНА ЕЛЕНА АЛЕКСАНДРОВНА</a:t>
            </a:r>
            <a:endParaRPr lang="ru-RU" sz="34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132856"/>
            <a:ext cx="2808312" cy="144016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Нижний Новгород</a:t>
            </a:r>
            <a:endParaRPr lang="ru-RU" sz="4000" dirty="0"/>
          </a:p>
        </p:txBody>
      </p:sp>
      <p:pic>
        <p:nvPicPr>
          <p:cNvPr id="8" name="Picture 2" descr="1-сжа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433324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76306" y="6021368"/>
            <a:ext cx="7704856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КАРПИЛИНА ЕЛЕНА АЛЕКСАНДРОВНА</a:t>
            </a:r>
            <a:endParaRPr lang="ru-RU" sz="28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2" descr="1-сжат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056" y="5301888"/>
            <a:ext cx="1266664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DSCN50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872" y="1474731"/>
            <a:ext cx="5603234" cy="440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DSCN362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188640"/>
            <a:ext cx="4800533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27584" y="2996952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н</a:t>
            </a:r>
            <a:r>
              <a:rPr lang="ru-RU" sz="40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оминация</a:t>
            </a:r>
            <a:endParaRPr lang="ru-RU" sz="5400" b="1" dirty="0" smtClean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66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ГРАНД</a:t>
            </a:r>
            <a:endParaRPr lang="ru-RU" sz="5400" b="1" dirty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76306" y="6021368"/>
            <a:ext cx="7704856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КАРПИЛИНА ЕЛЕНА АЛЕКСАНДРОВНА</a:t>
            </a:r>
            <a:endParaRPr lang="ru-RU" sz="28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Picture 2" descr="1-сжат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056" y="5301888"/>
            <a:ext cx="1266664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" descr="Фо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1" y="188640"/>
            <a:ext cx="6624737" cy="4339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93685" y="3383235"/>
          <a:ext cx="3470803" cy="2494037"/>
        </p:xfrm>
        <a:graphic>
          <a:graphicData uri="http://schemas.openxmlformats.org/presentationml/2006/ole">
            <p:oleObj spid="_x0000_s2050" name="CorelDRAW" r:id="rId5" imgW="12782520" imgH="9191160" progId="CorelDRAW.Graphic.1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н</a:t>
            </a:r>
            <a:r>
              <a:rPr lang="ru-RU" sz="40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оминация</a:t>
            </a:r>
            <a:endParaRPr lang="ru-RU" sz="5400" b="1" dirty="0" smtClean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66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КАПИТАН</a:t>
            </a:r>
            <a:endParaRPr lang="ru-RU" sz="5400" b="1" dirty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428" y="5661248"/>
            <a:ext cx="8964488" cy="108012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МАНОХИНА  АННА  СЕРГЕЕВНА</a:t>
            </a:r>
            <a:endParaRPr lang="ru-RU" sz="34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132856"/>
            <a:ext cx="3240360" cy="144016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Зеленоград</a:t>
            </a:r>
            <a:endParaRPr lang="ru-RU" sz="4000" dirty="0"/>
          </a:p>
        </p:txBody>
      </p:sp>
      <p:pic>
        <p:nvPicPr>
          <p:cNvPr id="6" name="Picture 2" descr="манохина - smol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32656"/>
            <a:ext cx="3685631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3638" y="6021288"/>
            <a:ext cx="7653268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МАНОХИНА  АННА  СЕРГЕЕВНА</a:t>
            </a:r>
            <a:endParaRPr lang="ru-RU" sz="32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2" descr="манохина - smol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301770"/>
            <a:ext cx="1053037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P117000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2392" y="1166491"/>
            <a:ext cx="6120680" cy="4710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Сауна и т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116632"/>
            <a:ext cx="4855982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53638" y="6021288"/>
            <a:ext cx="7653268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МАНОХИНА  АННА  СЕРГЕЕВНА</a:t>
            </a:r>
            <a:endParaRPr lang="ru-RU" sz="32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2" descr="манохина - smol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301770"/>
            <a:ext cx="1053037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7" descr="Фото ЗВ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6469327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2" descr="Копия Я лидер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24465" y="2852936"/>
            <a:ext cx="4440023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97994" y="3142092"/>
            <a:ext cx="7272808" cy="1752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н</a:t>
            </a:r>
            <a:r>
              <a:rPr lang="ru-RU" sz="40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оминация</a:t>
            </a:r>
            <a:endParaRPr lang="ru-RU" sz="5400" b="1" dirty="0" smtClean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56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ИССЛЕДОВАТЕЛЬ</a:t>
            </a:r>
            <a:endParaRPr lang="ru-RU" sz="5600" b="1" dirty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2428" y="5661248"/>
            <a:ext cx="8964488" cy="108012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КОЖИН  ИЛЬЯ  РУДОЛЬФОВИЧ</a:t>
            </a:r>
            <a:endParaRPr lang="ru-RU" sz="34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132856"/>
            <a:ext cx="2808312" cy="144016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Кострома</a:t>
            </a:r>
            <a:endParaRPr lang="ru-RU" sz="4000" dirty="0"/>
          </a:p>
        </p:txBody>
      </p:sp>
      <p:pic>
        <p:nvPicPr>
          <p:cNvPr id="6" name="Picture 4" descr="C:\Users\Анна\Desktop\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4263567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6021368"/>
            <a:ext cx="7581260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КОЖИН  ИЛЬЯ  РУДОЛЬФОВИЧ</a:t>
            </a:r>
            <a:endParaRPr lang="ru-RU" sz="32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4" descr="C:\Users\Анна\Desktop\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316402"/>
            <a:ext cx="121816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8714" y="404664"/>
            <a:ext cx="392525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 descr="Сокс"/>
          <p:cNvPicPr>
            <a:picLocks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932040" y="692696"/>
            <a:ext cx="3826619" cy="5062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к-2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10028" y="2708920"/>
            <a:ext cx="4562107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кругленный прямоугольник 4"/>
          <p:cNvSpPr/>
          <p:nvPr/>
        </p:nvSpPr>
        <p:spPr>
          <a:xfrm>
            <a:off x="1475656" y="6021368"/>
            <a:ext cx="7581260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КОЖИН  ИЛЬЯ  РУДОЛЬФОВИЧ</a:t>
            </a:r>
            <a:endParaRPr lang="ru-RU" sz="3200" b="1" dirty="0">
              <a:solidFill>
                <a:srgbClr val="8225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Picture 4" descr="C:\Users\Анна\Desktop\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5316402"/>
            <a:ext cx="121816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936" y="160064"/>
            <a:ext cx="4493072" cy="4789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260648"/>
            <a:ext cx="6400800" cy="8640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927100" sx="101000" sy="101000" algn="tl">
                    <a:srgbClr val="000000"/>
                  </a:outerShdw>
                </a:effectLst>
                <a:latin typeface="Batang" pitchFamily="18" charset="-127"/>
                <a:ea typeface="Batang" pitchFamily="18" charset="-127"/>
              </a:rPr>
              <a:t>ЛАУРЕАТЫ 2010</a:t>
            </a:r>
            <a:endParaRPr lang="ru-RU" sz="7200" b="1" dirty="0">
              <a:solidFill>
                <a:schemeClr val="bg1"/>
              </a:solidFill>
              <a:effectLst>
                <a:outerShdw blurRad="927100" sx="101000" sy="101000" algn="tl">
                  <a:srgbClr val="000000"/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Анна\Desktop\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90484" y="1592816"/>
            <a:ext cx="1636702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10" descr="_DSC182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85670" y="1593016"/>
            <a:ext cx="1803063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пользователь\Desktop\Мои документы\Архив\2010\Награда\Номинанты\Малова\Фото Малова 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1593016"/>
            <a:ext cx="1822368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1-сжат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32875" y="4149320"/>
            <a:ext cx="1899996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Анна\Desktop\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302611" y="4149120"/>
            <a:ext cx="1725419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манохина - smol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25728" y="4149320"/>
            <a:ext cx="1579556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Анна\Desktop\24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92280" y="4149120"/>
            <a:ext cx="1827243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5661248"/>
            <a:ext cx="8496944" cy="108012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КУЛИК  ЗОЯ  МИХАЙЛОВНА</a:t>
            </a:r>
            <a:endParaRPr lang="ru-RU" sz="4000" dirty="0"/>
          </a:p>
        </p:txBody>
      </p:sp>
      <p:pic>
        <p:nvPicPr>
          <p:cNvPr id="4" name="Picture 2" descr="C:\Users\Анна\Desktop\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5" y="332656"/>
            <a:ext cx="3818972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5436096" y="2132856"/>
            <a:ext cx="2808312" cy="144016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Иркутск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5877272"/>
            <a:ext cx="7488832" cy="71996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КУЛИК  ЗОЯ  МИХАЙЛОВНА</a:t>
            </a:r>
            <a:endParaRPr lang="ru-RU" sz="3200" dirty="0"/>
          </a:p>
        </p:txBody>
      </p:sp>
      <p:pic>
        <p:nvPicPr>
          <p:cNvPr id="4" name="Picture 2" descr="C:\Users\Анна\Desktop\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229200"/>
            <a:ext cx="1091135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пользователь\Desktop\Мои документы\Архив\2010\Награда\Номинанты\Иркутск\PC030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2996" y="2610132"/>
            <a:ext cx="460851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пользователь\Desktop\Мои документы\Архив\2010\Награда\Номинанты\Иркутск\SUC567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260648"/>
            <a:ext cx="5048250" cy="3786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5877272"/>
            <a:ext cx="7488832" cy="71996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КУЛИК  ЗОЯ  МИХАЙЛОВНА</a:t>
            </a:r>
            <a:endParaRPr lang="ru-RU" sz="3200" dirty="0"/>
          </a:p>
        </p:txBody>
      </p:sp>
      <p:pic>
        <p:nvPicPr>
          <p:cNvPr id="4" name="Picture 2" descr="C:\Users\Анна\Desktop\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5229200"/>
            <a:ext cx="1091135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C:\Users\пользователь\Desktop\Мои документы\Архив\2010\Награда\Номинанты\Иркутск\2010-12-04 12-19-21_00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970" y="145098"/>
            <a:ext cx="5372100" cy="3676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пользователь\Desktop\Мои документы\Архив\2010\Награда\Номинанты\Иркутск\2010-12-04 12-09-02_00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9916" y="2852936"/>
            <a:ext cx="5681450" cy="2909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5661248"/>
            <a:ext cx="8496944" cy="108012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8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АЛЕШИНА</a:t>
            </a:r>
            <a:r>
              <a:rPr lang="ru-RU" sz="3800" b="1" dirty="0" smtClean="0"/>
              <a:t> </a:t>
            </a:r>
            <a:r>
              <a:rPr lang="ru-RU" sz="3800" b="1" dirty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ЕЛЕНА</a:t>
            </a:r>
            <a:r>
              <a:rPr lang="ru-RU" sz="3800" b="1" dirty="0" smtClean="0"/>
              <a:t> </a:t>
            </a:r>
            <a:r>
              <a:rPr lang="ru-RU" sz="3800" b="1" dirty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ВИКТОРОВНА</a:t>
            </a:r>
          </a:p>
        </p:txBody>
      </p:sp>
      <p:pic>
        <p:nvPicPr>
          <p:cNvPr id="6" name="Picture 10" descr="_DSC18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4664"/>
            <a:ext cx="4207147" cy="50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5436096" y="2132856"/>
            <a:ext cx="2808312" cy="144016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Ноябрьск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6021368"/>
            <a:ext cx="7488832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АЛЕШИНА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ЕЛЕНА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ВИКТОРОВНА</a:t>
            </a:r>
          </a:p>
        </p:txBody>
      </p:sp>
      <p:pic>
        <p:nvPicPr>
          <p:cNvPr id="6" name="Picture 10" descr="_DSC18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998" y="5287256"/>
            <a:ext cx="120204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P106030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9" y="1808253"/>
            <a:ext cx="5328592" cy="3997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P103026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240360" cy="4657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75656" y="6021368"/>
            <a:ext cx="7488832" cy="720000"/>
          </a:xfrm>
          <a:prstGeom prst="roundRect">
            <a:avLst>
              <a:gd name="adj" fmla="val 10412"/>
            </a:avLst>
          </a:prstGeom>
          <a:solidFill>
            <a:srgbClr val="D3A989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АЛЕШИНА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ЕЛЕНА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8225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ВИКТОРОВНА</a:t>
            </a:r>
          </a:p>
        </p:txBody>
      </p:sp>
      <p:pic>
        <p:nvPicPr>
          <p:cNvPr id="6" name="Picture 10" descr="_DSC18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998" y="5287256"/>
            <a:ext cx="1202042" cy="14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P101043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062" y="174126"/>
            <a:ext cx="4839366" cy="411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P415004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2138104"/>
            <a:ext cx="4867516" cy="3796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996952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н</a:t>
            </a:r>
            <a:r>
              <a:rPr lang="ru-RU" sz="40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оминация</a:t>
            </a:r>
            <a:endParaRPr lang="ru-RU" sz="5400" b="1" dirty="0" smtClean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6600" b="1" dirty="0" smtClean="0">
                <a:solidFill>
                  <a:srgbClr val="82250C"/>
                </a:solidFill>
                <a:latin typeface="Batang" pitchFamily="18" charset="-127"/>
                <a:ea typeface="Batang" pitchFamily="18" charset="-127"/>
              </a:rPr>
              <a:t>КЛУБМЕЙКЕР</a:t>
            </a:r>
            <a:endParaRPr lang="ru-RU" sz="5400" b="1" dirty="0">
              <a:solidFill>
                <a:srgbClr val="82250C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86</Words>
  <Application>Microsoft Office PowerPoint</Application>
  <PresentationFormat>Экран (4:3)</PresentationFormat>
  <Paragraphs>41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CorelDRAW X4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16</cp:revision>
  <dcterms:created xsi:type="dcterms:W3CDTF">2011-04-29T09:37:47Z</dcterms:created>
  <dcterms:modified xsi:type="dcterms:W3CDTF">2011-04-29T11:01:17Z</dcterms:modified>
</cp:coreProperties>
</file>